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130" d="100"/>
          <a:sy n="130" d="100"/>
        </p:scale>
        <p:origin x="-354" y="8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FF8B53-4F4A-4BE3-89A9-98CA9F86FB0D}" type="datetimeFigureOut">
              <a:rPr lang="pt-BR" smtClean="0"/>
              <a:t>10/01/2018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706244-B077-4F74-977E-02A5901596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4222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5133316"/>
          </a:xfrm>
        </p:spPr>
        <p:txBody>
          <a:bodyPr/>
          <a:lstStyle>
            <a:lvl1pPr>
              <a:defRPr sz="9600"/>
            </a:lvl1pPr>
          </a:lstStyle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545065" y="4167500"/>
            <a:ext cx="1318736" cy="228600"/>
          </a:xfrm>
        </p:spPr>
        <p:txBody>
          <a:bodyPr/>
          <a:lstStyle/>
          <a:p>
            <a:fld id="{80180732-2DB9-468F-B907-C1FA6D5794A7}" type="datetime1">
              <a:rPr lang="pt-BR" smtClean="0"/>
              <a:t>10/01/2018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59680" y="6525344"/>
            <a:ext cx="1656136" cy="256456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12" name="Imagem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6" y="208087"/>
            <a:ext cx="580622" cy="825202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62981" y="2119662"/>
            <a:ext cx="2304256" cy="354802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3" y="5618235"/>
            <a:ext cx="606027" cy="8417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35A15-F24E-406D-9FD1-5A45BD38F1E3}" type="datetime1">
              <a:rPr lang="pt-BR" smtClean="0"/>
              <a:t>10/01/2018</a:t>
            </a:fld>
            <a:endParaRPr lang="pt-B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D97F949-9883-4676-B150-BE55267CCEFC}" type="slidenum">
              <a:rPr lang="pt-BR" smtClean="0"/>
              <a:t>‹nº›</a:t>
            </a:fld>
            <a:endParaRPr lang="pt-BR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D2B96-4C9D-41F8-B33B-725B22BCB764}" type="datetime1">
              <a:rPr lang="pt-BR" smtClean="0"/>
              <a:t>10/01/2018</a:t>
            </a:fld>
            <a:endParaRPr lang="pt-BR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D97F949-9883-4676-B150-BE55267CCEFC}" type="slidenum">
              <a:rPr lang="pt-BR" smtClean="0"/>
              <a:t>‹nº›</a:t>
            </a:fld>
            <a:endParaRPr lang="pt-BR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7D53B-2A0A-4D80-AA29-37E92B7B6F05}" type="datetime1">
              <a:rPr lang="pt-BR" smtClean="0"/>
              <a:t>10/01/2018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7F949-9883-4676-B150-BE55267CCEFC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BA30E-BAE8-46D9-A624-E7CCFCDF2AA8}" type="datetime1">
              <a:rPr lang="pt-BR" smtClean="0"/>
              <a:t>10/01/2018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7F949-9883-4676-B150-BE55267CCEFC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A1A02-F1FC-4DBC-BBE1-904E390E3EA3}" type="datetime1">
              <a:rPr lang="pt-BR" smtClean="0"/>
              <a:t>10/01/2018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7F949-9883-4676-B150-BE55267CCEF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BC280-8935-4DB0-AC5E-BA24EA49B66D}" type="datetime1">
              <a:rPr lang="pt-BR" smtClean="0"/>
              <a:t>10/01/2018</a:t>
            </a:fld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D97F949-9883-4676-B150-BE55267CCEFC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66068D1-58E5-4115-B7D0-0F904C9692DE}" type="datetime1">
              <a:rPr lang="pt-BR" smtClean="0"/>
              <a:t>10/01/2018</a:t>
            </a:fld>
            <a:endParaRPr lang="pt-B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D97F949-9883-4676-B150-BE55267CCEFC}" type="slidenum">
              <a:rPr lang="pt-BR" smtClean="0"/>
              <a:t>‹nº›</a:t>
            </a:fld>
            <a:endParaRPr lang="pt-BR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E7222-8406-4CEF-8ECD-5E9454C6317D}" type="datetime1">
              <a:rPr lang="pt-BR" smtClean="0"/>
              <a:t>10/01/2018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7F949-9883-4676-B150-BE55267CCEF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ABFB4-FF72-42FB-81F7-4D17256C8C5B}" type="datetime1">
              <a:rPr lang="pt-BR" smtClean="0"/>
              <a:t>10/01/2018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7F949-9883-4676-B150-BE55267CCEF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0EF6-1F97-407A-80C2-2E29AF636955}" type="datetime1">
              <a:rPr lang="pt-BR" smtClean="0"/>
              <a:t>10/01/2018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7F949-9883-4676-B150-BE55267CCEF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 rot="5400000">
            <a:off x="4514850" y="1794470"/>
            <a:ext cx="114300" cy="9144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38200"/>
            <a:ext cx="7467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0" y="6525344"/>
            <a:ext cx="2232200" cy="256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4448" y="6471121"/>
            <a:ext cx="463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1D97F949-9883-4676-B150-BE55267CCEFC}" type="slidenum">
              <a:rPr lang="pt-BR" smtClean="0"/>
              <a:t>‹nº›</a:t>
            </a:fld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98682" y="4821116"/>
            <a:ext cx="262596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8984BF3-0EB6-4420-9B84-4972797BA31D}" type="datetime1">
              <a:rPr lang="pt-BR" smtClean="0"/>
              <a:t>10/01/2018</a:t>
            </a:fld>
            <a:endParaRPr lang="pt-BR"/>
          </a:p>
        </p:txBody>
      </p:sp>
      <p:pic>
        <p:nvPicPr>
          <p:cNvPr id="15" name="Imagem 14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6423621"/>
            <a:ext cx="864096" cy="481799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148093"/>
            <a:ext cx="1584176" cy="709907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6464553"/>
            <a:ext cx="1127495" cy="348823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6489618"/>
            <a:ext cx="1526798" cy="298692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654" y="6446460"/>
            <a:ext cx="1235658" cy="3488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2797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D97F949-9883-4676-B150-BE55267CCEFC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398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D97F949-9883-4676-B150-BE55267CCEFC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950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érmico">
  <a:themeElements>
    <a:clrScheme name="térmico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térmic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érmic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TM01859868[[fn=Térmico]]</Template>
  <TotalTime>67</TotalTime>
  <Words>2</Words>
  <Application>Microsoft Office PowerPoint</Application>
  <PresentationFormat>Apresentação na tela (4:3)</PresentationFormat>
  <Paragraphs>2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4" baseType="lpstr">
      <vt:lpstr>térmico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Hugo Zambzickis</dc:creator>
  <cp:lastModifiedBy>Hugo Zambzickis</cp:lastModifiedBy>
  <cp:revision>13</cp:revision>
  <dcterms:created xsi:type="dcterms:W3CDTF">2018-01-09T12:42:35Z</dcterms:created>
  <dcterms:modified xsi:type="dcterms:W3CDTF">2018-01-10T12:55:24Z</dcterms:modified>
</cp:coreProperties>
</file>