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"/>
  </p:notesMasterIdLst>
  <p:handoutMasterIdLst>
    <p:handoutMasterId r:id="rId5"/>
  </p:handoutMasterIdLst>
  <p:sldIdLst>
    <p:sldId id="256" r:id="rId2"/>
    <p:sldId id="274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B04D1-5CEA-48EC-B95B-BD274EF9D030}" type="datetimeFigureOut">
              <a:rPr lang="pt-BR" smtClean="0"/>
              <a:t>13/07/2020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1F716-2202-4D73-9B91-EDAA2D20F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114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F8B53-4F4A-4BE3-89A9-98CA9F86FB0D}" type="datetimeFigureOut">
              <a:rPr lang="pt-BR" smtClean="0"/>
              <a:pPr/>
              <a:t>13/07/2020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06244-B077-4F74-977E-02A5901596E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4222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" y="0"/>
            <a:ext cx="752475" cy="6858000"/>
          </a:xfrm>
          <a:prstGeom prst="rect">
            <a:avLst/>
          </a:prstGeom>
          <a:gradFill>
            <a:gsLst>
              <a:gs pos="88000">
                <a:srgbClr val="00206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27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4" y="1267486"/>
            <a:ext cx="7235981" cy="5133316"/>
          </a:xfrm>
        </p:spPr>
        <p:txBody>
          <a:bodyPr/>
          <a:lstStyle>
            <a:lvl1pPr>
              <a:defRPr sz="9600"/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3" y="201704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0" y="6525344"/>
            <a:ext cx="1656136" cy="256456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4" name="CaixaDeTexto 13"/>
          <p:cNvSpPr txBox="1"/>
          <p:nvPr userDrawn="1"/>
        </p:nvSpPr>
        <p:spPr>
          <a:xfrm rot="16200000">
            <a:off x="-847411" y="1151168"/>
            <a:ext cx="2448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CIRMARE 2020</a:t>
            </a:r>
            <a:endParaRPr lang="pt-BR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35A15-F24E-406D-9FD1-5A45BD38F1E3}" type="datetime1">
              <a:rPr lang="pt-BR" smtClean="0"/>
              <a:pPr/>
              <a:t>13/07/2020</a:t>
            </a:fld>
            <a:endParaRPr lang="pt-B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Rectangle 11"/>
          <p:cNvSpPr/>
          <p:nvPr userDrawn="1"/>
        </p:nvSpPr>
        <p:spPr>
          <a:xfrm rot="5400000">
            <a:off x="4481443" y="1761063"/>
            <a:ext cx="181115" cy="91440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460105"/>
            <a:ext cx="1275255" cy="360000"/>
          </a:xfrm>
          <a:prstGeom prst="rect">
            <a:avLst/>
          </a:prstGeom>
        </p:spPr>
      </p:pic>
      <p:pic>
        <p:nvPicPr>
          <p:cNvPr id="19" name="Imagem 18" descr="logo beira interior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889676" y="6480632"/>
            <a:ext cx="949867" cy="360000"/>
          </a:xfrm>
          <a:prstGeom prst="rect">
            <a:avLst/>
          </a:prstGeom>
        </p:spPr>
      </p:pic>
      <p:pic>
        <p:nvPicPr>
          <p:cNvPr id="20" name="Imagem 19" descr="logo-5-NPPG_Poli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11560" y="6479398"/>
            <a:ext cx="1152128" cy="361013"/>
          </a:xfrm>
          <a:prstGeom prst="rect">
            <a:avLst/>
          </a:prstGeom>
        </p:spPr>
      </p:pic>
      <p:sp>
        <p:nvSpPr>
          <p:cNvPr id="21" name="CaixaDeTexto 20"/>
          <p:cNvSpPr txBox="1"/>
          <p:nvPr userDrawn="1"/>
        </p:nvSpPr>
        <p:spPr>
          <a:xfrm>
            <a:off x="0" y="6188751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0" dirty="0" smtClean="0">
                <a:solidFill>
                  <a:schemeClr val="bg1"/>
                </a:solidFill>
                <a:latin typeface="+mn-lt"/>
              </a:rPr>
              <a:t>  Realização:                                                                 Organização:                                                                      Patrocínio:</a:t>
            </a:r>
            <a:endParaRPr lang="pt-BR" sz="12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2" name="Imagem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463" y="6461195"/>
            <a:ext cx="951702" cy="360000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85" y="6449257"/>
            <a:ext cx="388823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heme" Target="../theme/them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25344"/>
            <a:ext cx="2232200" cy="256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4448" y="6471122"/>
            <a:ext cx="463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D97F949-9883-4676-B150-BE55267CCEF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8984BF3-0EB6-4420-9B84-4972797BA31D}" type="datetime1">
              <a:rPr lang="pt-BR" smtClean="0"/>
              <a:pPr/>
              <a:t>13/07/2020</a:t>
            </a:fld>
            <a:endParaRPr lang="pt-BR"/>
          </a:p>
        </p:txBody>
      </p:sp>
      <p:sp>
        <p:nvSpPr>
          <p:cNvPr id="22" name="Rectangle 11"/>
          <p:cNvSpPr/>
          <p:nvPr userDrawn="1"/>
        </p:nvSpPr>
        <p:spPr>
          <a:xfrm rot="5400000">
            <a:off x="4481443" y="1761063"/>
            <a:ext cx="181115" cy="91440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077" y="6432810"/>
            <a:ext cx="1235658" cy="348823"/>
          </a:xfrm>
          <a:prstGeom prst="rect">
            <a:avLst/>
          </a:prstGeom>
        </p:spPr>
      </p:pic>
      <p:pic>
        <p:nvPicPr>
          <p:cNvPr id="24" name="Imagem 23" descr="logo beira interior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5184576" y="6445140"/>
            <a:ext cx="971600" cy="368237"/>
          </a:xfrm>
          <a:prstGeom prst="rect">
            <a:avLst/>
          </a:prstGeom>
        </p:spPr>
      </p:pic>
      <p:pic>
        <p:nvPicPr>
          <p:cNvPr id="25" name="Imagem 24" descr="logo-5-NPPG_Poli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7584" y="6465750"/>
            <a:ext cx="1152128" cy="361013"/>
          </a:xfrm>
          <a:prstGeom prst="rect">
            <a:avLst/>
          </a:prstGeom>
        </p:spPr>
      </p:pic>
      <p:sp>
        <p:nvSpPr>
          <p:cNvPr id="8" name="CaixaDeTexto 7"/>
          <p:cNvSpPr txBox="1"/>
          <p:nvPr userDrawn="1"/>
        </p:nvSpPr>
        <p:spPr>
          <a:xfrm>
            <a:off x="0" y="6188751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0" dirty="0" smtClean="0">
                <a:solidFill>
                  <a:schemeClr val="bg1"/>
                </a:solidFill>
                <a:latin typeface="+mn-lt"/>
              </a:rPr>
              <a:t>        Realização:                                                                 Organização:                                                                      Patrocínio:</a:t>
            </a:r>
            <a:endParaRPr lang="pt-BR" sz="12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769" y="6461195"/>
            <a:ext cx="951702" cy="360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619" y="6449257"/>
            <a:ext cx="388823" cy="36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ppg.org.br/cirmare2020/artigos-comunicacoe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3648" y="836713"/>
            <a:ext cx="7235982" cy="5133316"/>
          </a:xfrm>
        </p:spPr>
        <p:txBody>
          <a:bodyPr/>
          <a:lstStyle/>
          <a:p>
            <a:pPr algn="r"/>
            <a:r>
              <a:rPr lang="pt-BR" sz="6000" b="0" dirty="0"/>
              <a:t/>
            </a:r>
            <a:br>
              <a:rPr lang="pt-BR" sz="6000" b="0" dirty="0"/>
            </a:br>
            <a:r>
              <a:rPr lang="pt-BR" sz="6000" b="0" dirty="0"/>
              <a:t> </a:t>
            </a:r>
            <a:r>
              <a:rPr lang="pt-BR" sz="3600" dirty="0" smtClean="0">
                <a:latin typeface="+mn-lt"/>
              </a:rPr>
              <a:t>Título do Artigo</a:t>
            </a:r>
            <a:r>
              <a:rPr lang="pt-BR" sz="3200" dirty="0" smtClean="0">
                <a:latin typeface="+mn-lt"/>
              </a:rPr>
              <a:t/>
            </a:r>
            <a:br>
              <a:rPr lang="pt-BR" sz="3200" dirty="0" smtClean="0">
                <a:latin typeface="+mn-lt"/>
              </a:rPr>
            </a:br>
            <a:r>
              <a:rPr lang="pt-BR" sz="3200" dirty="0" smtClean="0">
                <a:latin typeface="+mn-lt"/>
              </a:rPr>
              <a:t>Autores</a:t>
            </a:r>
            <a:br>
              <a:rPr lang="pt-BR" sz="3200" dirty="0" smtClean="0">
                <a:latin typeface="+mn-lt"/>
              </a:rPr>
            </a:br>
            <a:r>
              <a:rPr lang="pt-BR" sz="3200" dirty="0"/>
              <a:t>ID XXX</a:t>
            </a:r>
            <a:endParaRPr lang="pt-BR" sz="3200" dirty="0"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797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471122"/>
            <a:ext cx="463352" cy="365125"/>
          </a:xfrm>
        </p:spPr>
        <p:txBody>
          <a:bodyPr/>
          <a:lstStyle/>
          <a:p>
            <a:fld id="{1D97F949-9883-4676-B150-BE55267CCEFC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395536" y="332656"/>
            <a:ext cx="842493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INSTRUÇÕES</a:t>
            </a:r>
          </a:p>
          <a:p>
            <a:endParaRPr lang="pt-BR" dirty="0" smtClean="0"/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 smtClean="0"/>
              <a:t>A apresentação oral de artigo deve seguir o presente modelo. Podem ser utilizadas imagens, tópicos e quantidade de slides a critério dos autores, respeitando a duração máxima estipulada;</a:t>
            </a:r>
          </a:p>
          <a:p>
            <a:pPr marL="285750" indent="-285750">
              <a:buFontTx/>
              <a:buChar char="-"/>
            </a:pPr>
            <a:endParaRPr lang="pt-BR" dirty="0" smtClean="0"/>
          </a:p>
          <a:p>
            <a:pPr marL="285750" indent="-285750">
              <a:buFontTx/>
              <a:buChar char="-"/>
            </a:pPr>
            <a:r>
              <a:rPr lang="pt-BR" dirty="0" smtClean="0"/>
              <a:t>A apresentação terá duração máxima de 10 minutos, e será gravada previamente em Zoom mediante agendamento;</a:t>
            </a:r>
          </a:p>
          <a:p>
            <a:pPr marL="285750" indent="-285750">
              <a:buFontTx/>
              <a:buChar char="-"/>
            </a:pPr>
            <a:endParaRPr lang="pt-BR" dirty="0" smtClean="0"/>
          </a:p>
          <a:p>
            <a:pPr marL="285750" indent="-285750">
              <a:buFontTx/>
              <a:buChar char="-"/>
            </a:pPr>
            <a:r>
              <a:rPr lang="pt-BR" dirty="0" smtClean="0"/>
              <a:t>Verificar instruções de agendamento em: </a:t>
            </a:r>
            <a:r>
              <a:rPr lang="pt-BR" dirty="0" smtClean="0">
                <a:hlinkClick r:id="rId2"/>
              </a:rPr>
              <a:t>https</a:t>
            </a:r>
            <a:r>
              <a:rPr lang="pt-BR" dirty="0">
                <a:hlinkClick r:id="rId2"/>
              </a:rPr>
              <a:t>://www.nppg.org.br/cirmare2020/artigos-comunicacoes/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4864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érmico">
  <a:themeElements>
    <a:clrScheme name="térmico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érmic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rmic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TM01859868[[fn=Térmico]]</Template>
  <TotalTime>266</TotalTime>
  <Words>62</Words>
  <Application>Microsoft Office PowerPoint</Application>
  <PresentationFormat>Apresentação na tela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térmico</vt:lpstr>
      <vt:lpstr>  Título do Artigo Autores ID XXX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Hugo Zambzickis</dc:creator>
  <cp:lastModifiedBy>Maiane Ramos</cp:lastModifiedBy>
  <cp:revision>34</cp:revision>
  <dcterms:created xsi:type="dcterms:W3CDTF">2018-01-09T12:42:35Z</dcterms:created>
  <dcterms:modified xsi:type="dcterms:W3CDTF">2020-07-13T16:23:23Z</dcterms:modified>
</cp:coreProperties>
</file>